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67" r:id="rId5"/>
    <p:sldId id="272" r:id="rId6"/>
    <p:sldId id="277" r:id="rId7"/>
    <p:sldId id="278" r:id="rId8"/>
    <p:sldId id="279" r:id="rId9"/>
    <p:sldId id="281" r:id="rId10"/>
    <p:sldId id="282" r:id="rId11"/>
    <p:sldId id="283" r:id="rId12"/>
    <p:sldId id="280"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van Heerde" initials="MvH" lastIdx="1" clrIdx="0">
    <p:extLst>
      <p:ext uri="{19B8F6BF-5375-455C-9EA6-DF929625EA0E}">
        <p15:presenceInfo xmlns:p15="http://schemas.microsoft.com/office/powerpoint/2012/main" userId="Monica van Heer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DD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764" autoAdjust="0"/>
  </p:normalViewPr>
  <p:slideViewPr>
    <p:cSldViewPr snapToGrid="0">
      <p:cViewPr varScale="1">
        <p:scale>
          <a:sx n="67" d="100"/>
          <a:sy n="67" d="100"/>
        </p:scale>
        <p:origin x="12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0F237-DBD2-4338-8691-DECCA1076A56}" type="datetimeFigureOut">
              <a:rPr lang="nl-NL" smtClean="0"/>
              <a:t>13-11-2019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2FB96-6D51-4526-9BA9-5B30D75EF81A}" type="slidenum">
              <a:rPr lang="nl-NL" smtClean="0"/>
              <a:t>‹nr.›</a:t>
            </a:fld>
            <a:endParaRPr lang="nl-NL"/>
          </a:p>
        </p:txBody>
      </p:sp>
    </p:spTree>
    <p:extLst>
      <p:ext uri="{BB962C8B-B14F-4D97-AF65-F5344CB8AC3E}">
        <p14:creationId xmlns:p14="http://schemas.microsoft.com/office/powerpoint/2010/main" val="187522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51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0FB2476-2C6F-4F4E-AE54-E85DCE61C086}" type="slidenum">
              <a:rPr kumimoji="0" lang="nl-NL" altLang="nl-NL"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nl-NL" altLang="nl-NL"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40446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7"/>
          <p:cNvSpPr>
            <a:spLocks noChangeArrowheads="1"/>
          </p:cNvSpPr>
          <p:nvPr/>
        </p:nvSpPr>
        <p:spPr bwMode="auto">
          <a:xfrm>
            <a:off x="2844800" y="5410200"/>
            <a:ext cx="79184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ts val="1800"/>
              </a:lnSpc>
              <a:defRPr/>
            </a:pPr>
            <a:endParaRPr lang="nl-NL" altLang="nl-NL" sz="1800">
              <a:latin typeface="Arial" panose="020B0604020202020204" pitchFamily="34" charset="0"/>
            </a:endParaRPr>
          </a:p>
          <a:p>
            <a:pPr eaLnBrk="1" hangingPunct="1">
              <a:lnSpc>
                <a:spcPts val="1800"/>
              </a:lnSpc>
              <a:defRPr/>
            </a:pPr>
            <a:endParaRPr lang="nl-NL" altLang="nl-NL" sz="1800">
              <a:latin typeface="Arial" panose="020B0604020202020204" pitchFamily="34" charset="0"/>
            </a:endParaRPr>
          </a:p>
        </p:txBody>
      </p:sp>
      <p:sp>
        <p:nvSpPr>
          <p:cNvPr id="5" name="Rectangle 8"/>
          <p:cNvSpPr>
            <a:spLocks noChangeArrowheads="1"/>
          </p:cNvSpPr>
          <p:nvPr/>
        </p:nvSpPr>
        <p:spPr bwMode="auto">
          <a:xfrm>
            <a:off x="2878667" y="5227638"/>
            <a:ext cx="79184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ts val="1800"/>
              </a:lnSpc>
              <a:defRPr/>
            </a:pPr>
            <a:endParaRPr lang="nl-NL" altLang="nl-NL" sz="1800">
              <a:latin typeface="Arial" panose="020B0604020202020204" pitchFamily="34" charset="0"/>
            </a:endParaRPr>
          </a:p>
          <a:p>
            <a:pPr eaLnBrk="1" hangingPunct="1">
              <a:lnSpc>
                <a:spcPts val="1800"/>
              </a:lnSpc>
              <a:defRPr/>
            </a:pPr>
            <a:endParaRPr lang="nl-NL" altLang="nl-NL" sz="1800">
              <a:latin typeface="Arial" panose="020B0604020202020204" pitchFamily="34" charset="0"/>
            </a:endParaRPr>
          </a:p>
        </p:txBody>
      </p:sp>
      <p:sp>
        <p:nvSpPr>
          <p:cNvPr id="6" name="Rectangle 9"/>
          <p:cNvSpPr>
            <a:spLocks noChangeArrowheads="1"/>
          </p:cNvSpPr>
          <p:nvPr/>
        </p:nvSpPr>
        <p:spPr bwMode="auto">
          <a:xfrm>
            <a:off x="2878667" y="5227638"/>
            <a:ext cx="79184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ts val="1800"/>
              </a:lnSpc>
              <a:defRPr/>
            </a:pPr>
            <a:endParaRPr lang="nl-NL" altLang="nl-NL" sz="1800">
              <a:latin typeface="Arial" panose="020B0604020202020204" pitchFamily="34" charset="0"/>
            </a:endParaRPr>
          </a:p>
          <a:p>
            <a:pPr eaLnBrk="1" hangingPunct="1">
              <a:lnSpc>
                <a:spcPts val="1800"/>
              </a:lnSpc>
              <a:defRPr/>
            </a:pPr>
            <a:endParaRPr lang="nl-NL" altLang="nl-NL" sz="1800">
              <a:latin typeface="Arial" panose="020B0604020202020204" pitchFamily="34" charset="0"/>
            </a:endParaRPr>
          </a:p>
        </p:txBody>
      </p:sp>
      <p:sp>
        <p:nvSpPr>
          <p:cNvPr id="3074" name="Rectangle 2"/>
          <p:cNvSpPr>
            <a:spLocks noGrp="1" noChangeArrowheads="1"/>
          </p:cNvSpPr>
          <p:nvPr>
            <p:ph type="ctrTitle"/>
          </p:nvPr>
        </p:nvSpPr>
        <p:spPr>
          <a:xfrm>
            <a:off x="2878667" y="3670301"/>
            <a:ext cx="7918451" cy="709613"/>
          </a:xfrm>
        </p:spPr>
        <p:txBody>
          <a:bodyPr lIns="0" tIns="0" rIns="0" bIns="0"/>
          <a:lstStyle>
            <a:lvl1pPr>
              <a:defRPr sz="3600"/>
            </a:lvl1pPr>
          </a:lstStyle>
          <a:p>
            <a:endParaRPr lang="nl-NL"/>
          </a:p>
        </p:txBody>
      </p:sp>
      <p:sp>
        <p:nvSpPr>
          <p:cNvPr id="3075" name="Rectangle 3"/>
          <p:cNvSpPr>
            <a:spLocks noGrp="1" noChangeArrowheads="1"/>
          </p:cNvSpPr>
          <p:nvPr>
            <p:ph type="subTitle" idx="1"/>
          </p:nvPr>
        </p:nvSpPr>
        <p:spPr>
          <a:xfrm>
            <a:off x="2878667" y="4724400"/>
            <a:ext cx="7918451" cy="457200"/>
          </a:xfrm>
        </p:spPr>
        <p:txBody>
          <a:bodyPr lIns="0" tIns="0" rIns="0" bIns="0" anchor="ctr"/>
          <a:lstStyle>
            <a:lvl1pPr>
              <a:lnSpc>
                <a:spcPts val="1800"/>
              </a:lnSpc>
              <a:defRPr sz="1800"/>
            </a:lvl1pPr>
          </a:lstStyle>
          <a:p>
            <a:endParaRPr lang="nl-NL"/>
          </a:p>
          <a:p>
            <a:endParaRPr lang="nl-NL"/>
          </a:p>
        </p:txBody>
      </p:sp>
      <p:sp>
        <p:nvSpPr>
          <p:cNvPr id="7" name="Rectangle 4"/>
          <p:cNvSpPr>
            <a:spLocks noGrp="1" noChangeArrowheads="1"/>
          </p:cNvSpPr>
          <p:nvPr>
            <p:ph type="dt" sz="half" idx="10"/>
          </p:nvPr>
        </p:nvSpPr>
        <p:spPr/>
        <p:txBody>
          <a:bodyPr/>
          <a:lstStyle>
            <a:lvl1pPr>
              <a:defRPr/>
            </a:lvl1pPr>
          </a:lstStyle>
          <a:p>
            <a:pPr>
              <a:defRPr/>
            </a:pPr>
            <a:endParaRPr lang="nl-NL"/>
          </a:p>
        </p:txBody>
      </p:sp>
      <p:sp>
        <p:nvSpPr>
          <p:cNvPr id="8" name="Rectangle 5"/>
          <p:cNvSpPr>
            <a:spLocks noGrp="1" noChangeArrowheads="1"/>
          </p:cNvSpPr>
          <p:nvPr>
            <p:ph type="ftr" sz="quarter" idx="11"/>
          </p:nvPr>
        </p:nvSpPr>
        <p:spPr/>
        <p:txBody>
          <a:bodyPr/>
          <a:lstStyle>
            <a:lvl1pPr>
              <a:defRPr/>
            </a:lvl1pPr>
          </a:lstStyle>
          <a:p>
            <a:pPr>
              <a:defRPr/>
            </a:pPr>
            <a:endParaRPr lang="nl-NL"/>
          </a:p>
        </p:txBody>
      </p:sp>
      <p:sp>
        <p:nvSpPr>
          <p:cNvPr id="9" name="Rectangle 6"/>
          <p:cNvSpPr>
            <a:spLocks noGrp="1" noChangeArrowheads="1"/>
          </p:cNvSpPr>
          <p:nvPr>
            <p:ph type="sldNum" sz="quarter" idx="12"/>
          </p:nvPr>
        </p:nvSpPr>
        <p:spPr/>
        <p:txBody>
          <a:bodyPr/>
          <a:lstStyle>
            <a:lvl1pPr>
              <a:defRPr/>
            </a:lvl1pPr>
          </a:lstStyle>
          <a:p>
            <a:pPr>
              <a:defRPr/>
            </a:pPr>
            <a:fld id="{D89D9CFF-6905-48D7-BFD4-5B50528C5D9D}" type="slidenum">
              <a:rPr lang="nl-NL" altLang="nl-NL"/>
              <a:pPr>
                <a:defRPr/>
              </a:pPr>
              <a:t>‹nr.›</a:t>
            </a:fld>
            <a:endParaRPr lang="nl-NL" altLang="nl-NL"/>
          </a:p>
        </p:txBody>
      </p:sp>
    </p:spTree>
    <p:extLst>
      <p:ext uri="{BB962C8B-B14F-4D97-AF65-F5344CB8AC3E}">
        <p14:creationId xmlns:p14="http://schemas.microsoft.com/office/powerpoint/2010/main" val="276218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4DD76BA1-56A4-45D4-B2E6-359DC49D691E}" type="slidenum">
              <a:rPr lang="nl-NL" altLang="nl-NL"/>
              <a:pPr>
                <a:defRPr/>
              </a:pPr>
              <a:t>‹nr.›</a:t>
            </a:fld>
            <a:endParaRPr lang="nl-NL" altLang="nl-NL"/>
          </a:p>
        </p:txBody>
      </p:sp>
    </p:spTree>
    <p:extLst>
      <p:ext uri="{BB962C8B-B14F-4D97-AF65-F5344CB8AC3E}">
        <p14:creationId xmlns:p14="http://schemas.microsoft.com/office/powerpoint/2010/main" val="3113096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089901" y="1143001"/>
            <a:ext cx="2408767" cy="4506913"/>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63601" y="1143001"/>
            <a:ext cx="7023100" cy="4506913"/>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C55AD861-0F6D-4FCF-AE61-2CCB5AA1B115}" type="slidenum">
              <a:rPr lang="nl-NL" altLang="nl-NL"/>
              <a:pPr>
                <a:defRPr/>
              </a:pPr>
              <a:t>‹nr.›</a:t>
            </a:fld>
            <a:endParaRPr lang="nl-NL" altLang="nl-NL"/>
          </a:p>
        </p:txBody>
      </p:sp>
    </p:spTree>
    <p:extLst>
      <p:ext uri="{BB962C8B-B14F-4D97-AF65-F5344CB8AC3E}">
        <p14:creationId xmlns:p14="http://schemas.microsoft.com/office/powerpoint/2010/main" val="271756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541D7B3-0C6A-468C-8B2F-52E80BA4970A}" type="slidenum">
              <a:rPr lang="nl-NL" altLang="nl-NL"/>
              <a:pPr>
                <a:defRPr/>
              </a:pPr>
              <a:t>‹nr.›</a:t>
            </a:fld>
            <a:endParaRPr lang="nl-NL" altLang="nl-NL"/>
          </a:p>
        </p:txBody>
      </p:sp>
    </p:spTree>
    <p:extLst>
      <p:ext uri="{BB962C8B-B14F-4D97-AF65-F5344CB8AC3E}">
        <p14:creationId xmlns:p14="http://schemas.microsoft.com/office/powerpoint/2010/main" val="405124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775A6034-2212-46B1-88D7-6FB33F524B08}" type="slidenum">
              <a:rPr lang="nl-NL" altLang="nl-NL"/>
              <a:pPr>
                <a:defRPr/>
              </a:pPr>
              <a:t>‹nr.›</a:t>
            </a:fld>
            <a:endParaRPr lang="nl-NL" altLang="nl-NL"/>
          </a:p>
        </p:txBody>
      </p:sp>
    </p:spTree>
    <p:extLst>
      <p:ext uri="{BB962C8B-B14F-4D97-AF65-F5344CB8AC3E}">
        <p14:creationId xmlns:p14="http://schemas.microsoft.com/office/powerpoint/2010/main" val="1864580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82651" y="2093913"/>
            <a:ext cx="4705349" cy="355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791200" y="2093913"/>
            <a:ext cx="4707467" cy="355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9F449588-32F6-4E50-BF24-E5C132B2CA67}" type="slidenum">
              <a:rPr lang="nl-NL" altLang="nl-NL"/>
              <a:pPr>
                <a:defRPr/>
              </a:pPr>
              <a:t>‹nr.›</a:t>
            </a:fld>
            <a:endParaRPr lang="nl-NL" altLang="nl-NL"/>
          </a:p>
        </p:txBody>
      </p:sp>
    </p:spTree>
    <p:extLst>
      <p:ext uri="{BB962C8B-B14F-4D97-AF65-F5344CB8AC3E}">
        <p14:creationId xmlns:p14="http://schemas.microsoft.com/office/powerpoint/2010/main" val="309269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6076BAD4-636C-429A-A249-2B3A0A9BAD49}" type="slidenum">
              <a:rPr lang="nl-NL" altLang="nl-NL"/>
              <a:pPr>
                <a:defRPr/>
              </a:pPr>
              <a:t>‹nr.›</a:t>
            </a:fld>
            <a:endParaRPr lang="nl-NL" altLang="nl-NL"/>
          </a:p>
        </p:txBody>
      </p:sp>
    </p:spTree>
    <p:extLst>
      <p:ext uri="{BB962C8B-B14F-4D97-AF65-F5344CB8AC3E}">
        <p14:creationId xmlns:p14="http://schemas.microsoft.com/office/powerpoint/2010/main" val="83475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8D8ED6F1-AEF4-48EF-BFD9-FC372C769EBE}" type="slidenum">
              <a:rPr lang="nl-NL" altLang="nl-NL"/>
              <a:pPr>
                <a:defRPr/>
              </a:pPr>
              <a:t>‹nr.›</a:t>
            </a:fld>
            <a:endParaRPr lang="nl-NL" altLang="nl-NL"/>
          </a:p>
        </p:txBody>
      </p:sp>
    </p:spTree>
    <p:extLst>
      <p:ext uri="{BB962C8B-B14F-4D97-AF65-F5344CB8AC3E}">
        <p14:creationId xmlns:p14="http://schemas.microsoft.com/office/powerpoint/2010/main" val="2527156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5379F128-3F47-4E61-BBCD-52FCDAF4F6F9}" type="slidenum">
              <a:rPr lang="nl-NL" altLang="nl-NL"/>
              <a:pPr>
                <a:defRPr/>
              </a:pPr>
              <a:t>‹nr.›</a:t>
            </a:fld>
            <a:endParaRPr lang="nl-NL" altLang="nl-NL"/>
          </a:p>
        </p:txBody>
      </p:sp>
    </p:spTree>
    <p:extLst>
      <p:ext uri="{BB962C8B-B14F-4D97-AF65-F5344CB8AC3E}">
        <p14:creationId xmlns:p14="http://schemas.microsoft.com/office/powerpoint/2010/main" val="53654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0F97156F-368A-4EB0-9AFC-B09EB374E833}" type="slidenum">
              <a:rPr lang="nl-NL" altLang="nl-NL"/>
              <a:pPr>
                <a:defRPr/>
              </a:pPr>
              <a:t>‹nr.›</a:t>
            </a:fld>
            <a:endParaRPr lang="nl-NL" altLang="nl-NL"/>
          </a:p>
        </p:txBody>
      </p:sp>
    </p:spTree>
    <p:extLst>
      <p:ext uri="{BB962C8B-B14F-4D97-AF65-F5344CB8AC3E}">
        <p14:creationId xmlns:p14="http://schemas.microsoft.com/office/powerpoint/2010/main" val="370387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52BDF585-1780-4E8F-9B4F-3C45783F61A2}" type="slidenum">
              <a:rPr lang="nl-NL" altLang="nl-NL"/>
              <a:pPr>
                <a:defRPr/>
              </a:pPr>
              <a:t>‹nr.›</a:t>
            </a:fld>
            <a:endParaRPr lang="nl-NL" altLang="nl-NL"/>
          </a:p>
        </p:txBody>
      </p:sp>
    </p:spTree>
    <p:extLst>
      <p:ext uri="{BB962C8B-B14F-4D97-AF65-F5344CB8AC3E}">
        <p14:creationId xmlns:p14="http://schemas.microsoft.com/office/powerpoint/2010/main" val="404808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63601" y="1143000"/>
            <a:ext cx="961601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van de modeltitel te bewerken</a:t>
            </a:r>
          </a:p>
        </p:txBody>
      </p:sp>
      <p:sp>
        <p:nvSpPr>
          <p:cNvPr id="1027" name="Rectangle 3"/>
          <p:cNvSpPr>
            <a:spLocks noGrp="1" noChangeArrowheads="1"/>
          </p:cNvSpPr>
          <p:nvPr>
            <p:ph type="body" idx="1"/>
          </p:nvPr>
        </p:nvSpPr>
        <p:spPr bwMode="auto">
          <a:xfrm>
            <a:off x="882651" y="2093913"/>
            <a:ext cx="9616016"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nl-NL" altLang="nl-NL"/>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endParaRPr lang="nl-NL"/>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defRPr>
            </a:lvl1pPr>
          </a:lstStyle>
          <a:p>
            <a:pPr>
              <a:defRPr/>
            </a:pPr>
            <a:endParaRPr lang="nl-NL"/>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260DF54-7678-422D-8423-EE28647E928F}" type="slidenum">
              <a:rPr lang="nl-NL" altLang="nl-NL"/>
              <a:pPr>
                <a:defRPr/>
              </a:pPr>
              <a:t>‹nr.›</a:t>
            </a:fld>
            <a:endParaRPr lang="nl-NL" altLang="nl-NL"/>
          </a:p>
        </p:txBody>
      </p:sp>
    </p:spTree>
    <p:extLst>
      <p:ext uri="{BB962C8B-B14F-4D97-AF65-F5344CB8AC3E}">
        <p14:creationId xmlns:p14="http://schemas.microsoft.com/office/powerpoint/2010/main" val="3357435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400" b="1">
          <a:solidFill>
            <a:schemeClr val="tx2"/>
          </a:solidFill>
          <a:latin typeface="+mj-lt"/>
          <a:ea typeface="+mj-ea"/>
          <a:cs typeface="+mj-cs"/>
        </a:defRPr>
      </a:lvl1pPr>
      <a:lvl2pPr algn="l" rtl="0" eaLnBrk="0" fontAlgn="base" hangingPunct="0">
        <a:spcBef>
          <a:spcPct val="0"/>
        </a:spcBef>
        <a:spcAft>
          <a:spcPct val="0"/>
        </a:spcAft>
        <a:defRPr sz="3400" b="1">
          <a:solidFill>
            <a:schemeClr val="tx2"/>
          </a:solidFill>
          <a:latin typeface="Arial" charset="0"/>
        </a:defRPr>
      </a:lvl2pPr>
      <a:lvl3pPr algn="l" rtl="0" eaLnBrk="0" fontAlgn="base" hangingPunct="0">
        <a:spcBef>
          <a:spcPct val="0"/>
        </a:spcBef>
        <a:spcAft>
          <a:spcPct val="0"/>
        </a:spcAft>
        <a:defRPr sz="3400" b="1">
          <a:solidFill>
            <a:schemeClr val="tx2"/>
          </a:solidFill>
          <a:latin typeface="Arial" charset="0"/>
        </a:defRPr>
      </a:lvl3pPr>
      <a:lvl4pPr algn="l" rtl="0" eaLnBrk="0" fontAlgn="base" hangingPunct="0">
        <a:spcBef>
          <a:spcPct val="0"/>
        </a:spcBef>
        <a:spcAft>
          <a:spcPct val="0"/>
        </a:spcAft>
        <a:defRPr sz="3400" b="1">
          <a:solidFill>
            <a:schemeClr val="tx2"/>
          </a:solidFill>
          <a:latin typeface="Arial" charset="0"/>
        </a:defRPr>
      </a:lvl4pPr>
      <a:lvl5pPr algn="l" rtl="0" eaLnBrk="0" fontAlgn="base" hangingPunct="0">
        <a:spcBef>
          <a:spcPct val="0"/>
        </a:spcBef>
        <a:spcAft>
          <a:spcPct val="0"/>
        </a:spcAft>
        <a:defRPr sz="3400" b="1">
          <a:solidFill>
            <a:schemeClr val="tx2"/>
          </a:solidFill>
          <a:latin typeface="Arial" charset="0"/>
        </a:defRPr>
      </a:lvl5pPr>
      <a:lvl6pPr marL="457200" algn="l" rtl="0" fontAlgn="base">
        <a:spcBef>
          <a:spcPct val="0"/>
        </a:spcBef>
        <a:spcAft>
          <a:spcPct val="0"/>
        </a:spcAft>
        <a:defRPr sz="3400" b="1">
          <a:solidFill>
            <a:schemeClr val="tx2"/>
          </a:solidFill>
          <a:latin typeface="Arial" charset="0"/>
        </a:defRPr>
      </a:lvl6pPr>
      <a:lvl7pPr marL="914400" algn="l" rtl="0" fontAlgn="base">
        <a:spcBef>
          <a:spcPct val="0"/>
        </a:spcBef>
        <a:spcAft>
          <a:spcPct val="0"/>
        </a:spcAft>
        <a:defRPr sz="3400" b="1">
          <a:solidFill>
            <a:schemeClr val="tx2"/>
          </a:solidFill>
          <a:latin typeface="Arial" charset="0"/>
        </a:defRPr>
      </a:lvl7pPr>
      <a:lvl8pPr marL="1371600" algn="l" rtl="0" fontAlgn="base">
        <a:spcBef>
          <a:spcPct val="0"/>
        </a:spcBef>
        <a:spcAft>
          <a:spcPct val="0"/>
        </a:spcAft>
        <a:defRPr sz="3400" b="1">
          <a:solidFill>
            <a:schemeClr val="tx2"/>
          </a:solidFill>
          <a:latin typeface="Arial" charset="0"/>
        </a:defRPr>
      </a:lvl8pPr>
      <a:lvl9pPr marL="1828800" algn="l" rtl="0" fontAlgn="base">
        <a:spcBef>
          <a:spcPct val="0"/>
        </a:spcBef>
        <a:spcAft>
          <a:spcPct val="0"/>
        </a:spcAft>
        <a:defRPr sz="3400" b="1">
          <a:solidFill>
            <a:schemeClr val="tx2"/>
          </a:solidFill>
          <a:latin typeface="Arial" charset="0"/>
        </a:defRPr>
      </a:lvl9pPr>
    </p:titleStyle>
    <p:bodyStyle>
      <a:lvl1pPr marL="342900" indent="-342900" algn="l" rtl="0" eaLnBrk="0" fontAlgn="base" hangingPunct="0">
        <a:lnSpc>
          <a:spcPts val="2200"/>
        </a:lnSpc>
        <a:spcBef>
          <a:spcPct val="0"/>
        </a:spcBef>
        <a:spcAft>
          <a:spcPct val="0"/>
        </a:spcAft>
        <a:defRPr sz="2000">
          <a:solidFill>
            <a:schemeClr val="tx1"/>
          </a:solidFill>
          <a:latin typeface="+mn-lt"/>
          <a:ea typeface="+mn-ea"/>
          <a:cs typeface="+mn-cs"/>
        </a:defRPr>
      </a:lvl1pPr>
      <a:lvl2pPr marL="382588" indent="-192088" algn="l" rtl="0" eaLnBrk="0" fontAlgn="base" hangingPunct="0">
        <a:lnSpc>
          <a:spcPts val="2200"/>
        </a:lnSpc>
        <a:spcBef>
          <a:spcPct val="0"/>
        </a:spcBef>
        <a:spcAft>
          <a:spcPct val="0"/>
        </a:spcAft>
        <a:buChar char="•"/>
        <a:defRPr sz="2000">
          <a:solidFill>
            <a:schemeClr val="tx1"/>
          </a:solidFill>
          <a:latin typeface="+mn-lt"/>
        </a:defRPr>
      </a:lvl2pPr>
      <a:lvl3pPr marL="801688" indent="-228600" algn="l" rtl="0" eaLnBrk="0" fontAlgn="base" hangingPunct="0">
        <a:lnSpc>
          <a:spcPts val="2200"/>
        </a:lnSpc>
        <a:spcBef>
          <a:spcPct val="0"/>
        </a:spcBef>
        <a:spcAft>
          <a:spcPct val="0"/>
        </a:spcAft>
        <a:buChar char="•"/>
        <a:defRPr sz="2000">
          <a:solidFill>
            <a:schemeClr val="tx1"/>
          </a:solidFill>
          <a:latin typeface="+mn-lt"/>
        </a:defRPr>
      </a:lvl3pPr>
      <a:lvl4pPr marL="1220788" indent="-228600" algn="l" rtl="0" eaLnBrk="0" fontAlgn="base" hangingPunct="0">
        <a:lnSpc>
          <a:spcPts val="2200"/>
        </a:lnSpc>
        <a:spcBef>
          <a:spcPct val="0"/>
        </a:spcBef>
        <a:spcAft>
          <a:spcPct val="0"/>
        </a:spcAft>
        <a:buChar char="•"/>
        <a:defRPr sz="2000">
          <a:solidFill>
            <a:schemeClr val="tx1"/>
          </a:solidFill>
          <a:latin typeface="+mn-lt"/>
        </a:defRPr>
      </a:lvl4pPr>
      <a:lvl5pPr marL="1639888" indent="-228600" algn="l" rtl="0" eaLnBrk="0" fontAlgn="base" hangingPunct="0">
        <a:lnSpc>
          <a:spcPts val="2200"/>
        </a:lnSpc>
        <a:spcBef>
          <a:spcPct val="0"/>
        </a:spcBef>
        <a:spcAft>
          <a:spcPct val="0"/>
        </a:spcAft>
        <a:buChar char="•"/>
        <a:defRPr sz="2000">
          <a:solidFill>
            <a:schemeClr val="tx1"/>
          </a:solidFill>
          <a:latin typeface="+mn-lt"/>
        </a:defRPr>
      </a:lvl5pPr>
      <a:lvl6pPr marL="2097088" indent="-228600" algn="l" rtl="0" fontAlgn="base">
        <a:lnSpc>
          <a:spcPts val="2200"/>
        </a:lnSpc>
        <a:spcBef>
          <a:spcPct val="0"/>
        </a:spcBef>
        <a:spcAft>
          <a:spcPct val="0"/>
        </a:spcAft>
        <a:buChar char="•"/>
        <a:defRPr sz="2000">
          <a:solidFill>
            <a:schemeClr val="tx1"/>
          </a:solidFill>
          <a:latin typeface="+mn-lt"/>
        </a:defRPr>
      </a:lvl6pPr>
      <a:lvl7pPr marL="2554288" indent="-228600" algn="l" rtl="0" fontAlgn="base">
        <a:lnSpc>
          <a:spcPts val="2200"/>
        </a:lnSpc>
        <a:spcBef>
          <a:spcPct val="0"/>
        </a:spcBef>
        <a:spcAft>
          <a:spcPct val="0"/>
        </a:spcAft>
        <a:buChar char="•"/>
        <a:defRPr sz="2000">
          <a:solidFill>
            <a:schemeClr val="tx1"/>
          </a:solidFill>
          <a:latin typeface="+mn-lt"/>
        </a:defRPr>
      </a:lvl7pPr>
      <a:lvl8pPr marL="3011488" indent="-228600" algn="l" rtl="0" fontAlgn="base">
        <a:lnSpc>
          <a:spcPts val="2200"/>
        </a:lnSpc>
        <a:spcBef>
          <a:spcPct val="0"/>
        </a:spcBef>
        <a:spcAft>
          <a:spcPct val="0"/>
        </a:spcAft>
        <a:buChar char="•"/>
        <a:defRPr sz="2000">
          <a:solidFill>
            <a:schemeClr val="tx1"/>
          </a:solidFill>
          <a:latin typeface="+mn-lt"/>
        </a:defRPr>
      </a:lvl8pPr>
      <a:lvl9pPr marL="3468688" indent="-228600" algn="l" rtl="0" fontAlgn="base">
        <a:lnSpc>
          <a:spcPts val="2200"/>
        </a:lnSpc>
        <a:spcBef>
          <a:spcPct val="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vak"/>
          <p:cNvSpPr txBox="1">
            <a:spLocks noChangeArrowheads="1"/>
          </p:cNvSpPr>
          <p:nvPr/>
        </p:nvSpPr>
        <p:spPr bwMode="auto">
          <a:xfrm>
            <a:off x="1775520" y="5526089"/>
            <a:ext cx="2376264"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gn="l" rtl="0" eaLnBrk="0" fontAlgn="base" hangingPunct="0">
              <a:lnSpc>
                <a:spcPts val="1800"/>
              </a:lnSpc>
              <a:spcBef>
                <a:spcPct val="0"/>
              </a:spcBef>
              <a:spcAft>
                <a:spcPct val="0"/>
              </a:spcAft>
              <a:defRPr sz="1800">
                <a:solidFill>
                  <a:schemeClr val="tx1"/>
                </a:solidFill>
                <a:latin typeface="+mn-lt"/>
                <a:ea typeface="+mn-ea"/>
                <a:cs typeface="+mn-cs"/>
              </a:defRPr>
            </a:lvl1pPr>
            <a:lvl2pPr marL="382588" indent="-192088" algn="l" rtl="0" eaLnBrk="0" fontAlgn="base" hangingPunct="0">
              <a:lnSpc>
                <a:spcPts val="2200"/>
              </a:lnSpc>
              <a:spcBef>
                <a:spcPct val="0"/>
              </a:spcBef>
              <a:spcAft>
                <a:spcPct val="0"/>
              </a:spcAft>
              <a:buChar char="•"/>
              <a:defRPr sz="2000">
                <a:solidFill>
                  <a:schemeClr val="tx1"/>
                </a:solidFill>
                <a:latin typeface="+mn-lt"/>
              </a:defRPr>
            </a:lvl2pPr>
            <a:lvl3pPr marL="801688" indent="-228600" algn="l" rtl="0" eaLnBrk="0" fontAlgn="base" hangingPunct="0">
              <a:lnSpc>
                <a:spcPts val="2200"/>
              </a:lnSpc>
              <a:spcBef>
                <a:spcPct val="0"/>
              </a:spcBef>
              <a:spcAft>
                <a:spcPct val="0"/>
              </a:spcAft>
              <a:buChar char="•"/>
              <a:defRPr sz="2000">
                <a:solidFill>
                  <a:schemeClr val="tx1"/>
                </a:solidFill>
                <a:latin typeface="+mn-lt"/>
              </a:defRPr>
            </a:lvl3pPr>
            <a:lvl4pPr marL="1220788" indent="-228600" algn="l" rtl="0" eaLnBrk="0" fontAlgn="base" hangingPunct="0">
              <a:lnSpc>
                <a:spcPts val="2200"/>
              </a:lnSpc>
              <a:spcBef>
                <a:spcPct val="0"/>
              </a:spcBef>
              <a:spcAft>
                <a:spcPct val="0"/>
              </a:spcAft>
              <a:buChar char="•"/>
              <a:defRPr sz="2000">
                <a:solidFill>
                  <a:schemeClr val="tx1"/>
                </a:solidFill>
                <a:latin typeface="+mn-lt"/>
              </a:defRPr>
            </a:lvl4pPr>
            <a:lvl5pPr marL="1639888" indent="-228600" algn="l" rtl="0" eaLnBrk="0" fontAlgn="base" hangingPunct="0">
              <a:lnSpc>
                <a:spcPts val="2200"/>
              </a:lnSpc>
              <a:spcBef>
                <a:spcPct val="0"/>
              </a:spcBef>
              <a:spcAft>
                <a:spcPct val="0"/>
              </a:spcAft>
              <a:buChar char="•"/>
              <a:defRPr sz="2000">
                <a:solidFill>
                  <a:schemeClr val="tx1"/>
                </a:solidFill>
                <a:latin typeface="+mn-lt"/>
              </a:defRPr>
            </a:lvl5pPr>
            <a:lvl6pPr marL="2097088" indent="-228600" algn="l" rtl="0" fontAlgn="base">
              <a:lnSpc>
                <a:spcPts val="2200"/>
              </a:lnSpc>
              <a:spcBef>
                <a:spcPct val="0"/>
              </a:spcBef>
              <a:spcAft>
                <a:spcPct val="0"/>
              </a:spcAft>
              <a:buChar char="•"/>
              <a:defRPr sz="2000">
                <a:solidFill>
                  <a:schemeClr val="tx1"/>
                </a:solidFill>
                <a:latin typeface="+mn-lt"/>
              </a:defRPr>
            </a:lvl6pPr>
            <a:lvl7pPr marL="2554288" indent="-228600" algn="l" rtl="0" fontAlgn="base">
              <a:lnSpc>
                <a:spcPts val="2200"/>
              </a:lnSpc>
              <a:spcBef>
                <a:spcPct val="0"/>
              </a:spcBef>
              <a:spcAft>
                <a:spcPct val="0"/>
              </a:spcAft>
              <a:buChar char="•"/>
              <a:defRPr sz="2000">
                <a:solidFill>
                  <a:schemeClr val="tx1"/>
                </a:solidFill>
                <a:latin typeface="+mn-lt"/>
              </a:defRPr>
            </a:lvl7pPr>
            <a:lvl8pPr marL="3011488" indent="-228600" algn="l" rtl="0" fontAlgn="base">
              <a:lnSpc>
                <a:spcPts val="2200"/>
              </a:lnSpc>
              <a:spcBef>
                <a:spcPct val="0"/>
              </a:spcBef>
              <a:spcAft>
                <a:spcPct val="0"/>
              </a:spcAft>
              <a:buChar char="•"/>
              <a:defRPr sz="2000">
                <a:solidFill>
                  <a:schemeClr val="tx1"/>
                </a:solidFill>
                <a:latin typeface="+mn-lt"/>
              </a:defRPr>
            </a:lvl8pPr>
            <a:lvl9pPr marL="3468688" indent="-228600" algn="l" rtl="0" fontAlgn="base">
              <a:lnSpc>
                <a:spcPts val="2200"/>
              </a:lnSpc>
              <a:spcBef>
                <a:spcPct val="0"/>
              </a:spcBef>
              <a:spcAft>
                <a:spcPct val="0"/>
              </a:spcAft>
              <a:buChar char="•"/>
              <a:defRPr sz="2000">
                <a:solidFill>
                  <a:schemeClr val="tx1"/>
                </a:solidFill>
                <a:latin typeface="+mn-lt"/>
              </a:defRPr>
            </a:lvl9pPr>
          </a:lstStyle>
          <a:p>
            <a:pPr marL="0" marR="0" lvl="0" indent="0" algn="l" defTabSz="914400" rtl="0" eaLnBrk="1" fontAlgn="base" latinLnBrk="0" hangingPunct="1">
              <a:lnSpc>
                <a:spcPts val="2600"/>
              </a:lnSpc>
              <a:spcBef>
                <a:spcPct val="0"/>
              </a:spcBef>
              <a:spcAft>
                <a:spcPct val="0"/>
              </a:spcAft>
              <a:buClrTx/>
              <a:buSzTx/>
              <a:buFontTx/>
              <a:buNone/>
              <a:tabLst/>
              <a:defRPr/>
            </a:pPr>
            <a:endParaRPr kumimoji="0" lang="nl-NL" altLang="nl-NL" sz="1600" b="1" i="0" u="none" strike="noStrike" kern="0" cap="none" spc="0" normalizeH="0" baseline="0" noProof="0" dirty="0">
              <a:ln>
                <a:noFill/>
              </a:ln>
              <a:solidFill>
                <a:srgbClr val="000000"/>
              </a:solidFill>
              <a:effectLst/>
              <a:uLnTx/>
              <a:uFillTx/>
              <a:latin typeface="Arial"/>
              <a:ea typeface="+mn-ea"/>
              <a:cs typeface="+mn-cs"/>
            </a:endParaRPr>
          </a:p>
        </p:txBody>
      </p:sp>
      <p:pic>
        <p:nvPicPr>
          <p:cNvPr id="4" name="Afbeelding 3">
            <a:extLst>
              <a:ext uri="{FF2B5EF4-FFF2-40B4-BE49-F238E27FC236}">
                <a16:creationId xmlns:a16="http://schemas.microsoft.com/office/drawing/2014/main" id="{3352BD3E-5C69-4B52-808E-F1613CE82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11" y="1215548"/>
            <a:ext cx="3236418" cy="805390"/>
          </a:xfrm>
          <a:prstGeom prst="rect">
            <a:avLst/>
          </a:prstGeom>
        </p:spPr>
      </p:pic>
      <p:sp>
        <p:nvSpPr>
          <p:cNvPr id="2" name="Tekstvak 1">
            <a:extLst>
              <a:ext uri="{FF2B5EF4-FFF2-40B4-BE49-F238E27FC236}">
                <a16:creationId xmlns:a16="http://schemas.microsoft.com/office/drawing/2014/main" id="{D568771C-D0ED-4D51-AF68-9C0F34416187}"/>
              </a:ext>
            </a:extLst>
          </p:cNvPr>
          <p:cNvSpPr txBox="1"/>
          <p:nvPr/>
        </p:nvSpPr>
        <p:spPr>
          <a:xfrm flipH="1">
            <a:off x="1888643" y="1982455"/>
            <a:ext cx="4526282" cy="923330"/>
          </a:xfrm>
          <a:prstGeom prst="rect">
            <a:avLst/>
          </a:prstGeom>
          <a:noFill/>
        </p:spPr>
        <p:txBody>
          <a:bodyPr wrap="square" rtlCol="0">
            <a:spAutoFit/>
          </a:bodyPr>
          <a:lstStyle/>
          <a:p>
            <a:r>
              <a:rPr lang="nl-NL" sz="5400" b="1" dirty="0">
                <a:solidFill>
                  <a:schemeClr val="bg2">
                    <a:lumMod val="60000"/>
                    <a:lumOff val="40000"/>
                  </a:schemeClr>
                </a:solidFill>
              </a:rPr>
              <a:t>4Business</a:t>
            </a:r>
          </a:p>
        </p:txBody>
      </p:sp>
      <p:sp>
        <p:nvSpPr>
          <p:cNvPr id="3" name="Titel 2">
            <a:extLst>
              <a:ext uri="{FF2B5EF4-FFF2-40B4-BE49-F238E27FC236}">
                <a16:creationId xmlns:a16="http://schemas.microsoft.com/office/drawing/2014/main" id="{F6467ED8-6C13-465C-9D8D-CB0C9A7B5EBE}"/>
              </a:ext>
            </a:extLst>
          </p:cNvPr>
          <p:cNvSpPr>
            <a:spLocks noGrp="1"/>
          </p:cNvSpPr>
          <p:nvPr>
            <p:ph type="ctrTitle"/>
          </p:nvPr>
        </p:nvSpPr>
        <p:spPr>
          <a:xfrm>
            <a:off x="2798657" y="3429000"/>
            <a:ext cx="7918451" cy="1623060"/>
          </a:xfrm>
        </p:spPr>
        <p:txBody>
          <a:bodyPr/>
          <a:lstStyle/>
          <a:p>
            <a:r>
              <a:rPr lang="nl-NL" dirty="0" err="1"/>
              <a:t>Logbook</a:t>
            </a:r>
            <a:r>
              <a:rPr lang="nl-NL" dirty="0"/>
              <a:t> beoordelen / uren accorderen</a:t>
            </a:r>
          </a:p>
        </p:txBody>
      </p:sp>
    </p:spTree>
    <p:extLst>
      <p:ext uri="{BB962C8B-B14F-4D97-AF65-F5344CB8AC3E}">
        <p14:creationId xmlns:p14="http://schemas.microsoft.com/office/powerpoint/2010/main" val="332562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14BD86-0E49-4246-8299-6AEF09ED5B2A}"/>
              </a:ext>
            </a:extLst>
          </p:cNvPr>
          <p:cNvSpPr>
            <a:spLocks noGrp="1"/>
          </p:cNvSpPr>
          <p:nvPr>
            <p:ph type="title"/>
          </p:nvPr>
        </p:nvSpPr>
        <p:spPr/>
        <p:txBody>
          <a:bodyPr/>
          <a:lstStyle/>
          <a:p>
            <a:r>
              <a:rPr lang="nl-NL" dirty="0"/>
              <a:t>Wat kun je met OnStage4Busine​ss (O4B)?</a:t>
            </a:r>
          </a:p>
        </p:txBody>
      </p:sp>
      <p:sp>
        <p:nvSpPr>
          <p:cNvPr id="3" name="Tijdelijke aanduiding voor inhoud 2">
            <a:extLst>
              <a:ext uri="{FF2B5EF4-FFF2-40B4-BE49-F238E27FC236}">
                <a16:creationId xmlns:a16="http://schemas.microsoft.com/office/drawing/2014/main" id="{FCAE1EB0-D6C0-4BE9-A8E8-16B3930810AD}"/>
              </a:ext>
            </a:extLst>
          </p:cNvPr>
          <p:cNvSpPr>
            <a:spLocks noGrp="1"/>
          </p:cNvSpPr>
          <p:nvPr>
            <p:ph idx="1"/>
          </p:nvPr>
        </p:nvSpPr>
        <p:spPr/>
        <p:txBody>
          <a:bodyPr/>
          <a:lstStyle/>
          <a:p>
            <a:pPr>
              <a:buFont typeface="Courier New" panose="02070309020205020404" pitchFamily="49" charset="0"/>
              <a:buChar char="o"/>
            </a:pPr>
            <a:r>
              <a:rPr lang="nl-NL" dirty="0"/>
              <a:t>Dossiers van stagiaires bekijken</a:t>
            </a:r>
          </a:p>
          <a:p>
            <a:pPr>
              <a:buFont typeface="Courier New" panose="02070309020205020404" pitchFamily="49" charset="0"/>
              <a:buChar char="o"/>
            </a:pPr>
            <a:r>
              <a:rPr lang="nl-NL" dirty="0"/>
              <a:t>Opdrachten beoordelen / feedback geven op verslagen</a:t>
            </a:r>
          </a:p>
          <a:p>
            <a:pPr>
              <a:buFont typeface="Courier New" panose="02070309020205020404" pitchFamily="49" charset="0"/>
              <a:buChar char="o"/>
            </a:pPr>
            <a:r>
              <a:rPr lang="nl-NL" b="1" dirty="0"/>
              <a:t>Logboek accorderen</a:t>
            </a:r>
          </a:p>
          <a:p>
            <a:endParaRPr lang="nl-NL" dirty="0"/>
          </a:p>
          <a:p>
            <a:endParaRPr lang="nl-NL" dirty="0"/>
          </a:p>
          <a:p>
            <a:r>
              <a:rPr lang="nl-NL" dirty="0"/>
              <a:t>Maar ook bijvoorbeeld:</a:t>
            </a:r>
          </a:p>
          <a:p>
            <a:pPr>
              <a:buFont typeface="Courier New" panose="02070309020205020404" pitchFamily="49" charset="0"/>
              <a:buChar char="o"/>
            </a:pPr>
            <a:r>
              <a:rPr lang="nl-NL" dirty="0"/>
              <a:t>Vacatures opgeven</a:t>
            </a:r>
          </a:p>
          <a:p>
            <a:pPr>
              <a:buFont typeface="Courier New" panose="02070309020205020404" pitchFamily="49" charset="0"/>
              <a:buChar char="o"/>
            </a:pPr>
            <a:r>
              <a:rPr lang="nl-NL" dirty="0"/>
              <a:t>Stageperiodes verkennen</a:t>
            </a:r>
          </a:p>
          <a:p>
            <a:pPr>
              <a:buFont typeface="Courier New" panose="02070309020205020404" pitchFamily="49" charset="0"/>
              <a:buChar char="o"/>
            </a:pPr>
            <a:r>
              <a:rPr lang="nl-NL" dirty="0"/>
              <a:t>Contact opnemen met opleidingen/stagecoördinatoren</a:t>
            </a:r>
          </a:p>
          <a:p>
            <a:endParaRPr lang="nl-NL" dirty="0"/>
          </a:p>
        </p:txBody>
      </p:sp>
    </p:spTree>
    <p:extLst>
      <p:ext uri="{BB962C8B-B14F-4D97-AF65-F5344CB8AC3E}">
        <p14:creationId xmlns:p14="http://schemas.microsoft.com/office/powerpoint/2010/main" val="2450611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B2E539-EAE0-4504-B14A-72D211107381}"/>
              </a:ext>
            </a:extLst>
          </p:cNvPr>
          <p:cNvSpPr>
            <a:spLocks noGrp="1"/>
          </p:cNvSpPr>
          <p:nvPr>
            <p:ph type="title"/>
          </p:nvPr>
        </p:nvSpPr>
        <p:spPr>
          <a:xfrm>
            <a:off x="0" y="1112521"/>
            <a:ext cx="11029950" cy="647700"/>
          </a:xfrm>
        </p:spPr>
        <p:txBody>
          <a:bodyPr/>
          <a:lstStyle/>
          <a:p>
            <a:br>
              <a:rPr lang="nl-NL" dirty="0"/>
            </a:br>
            <a:br>
              <a:rPr lang="nl-NL" dirty="0"/>
            </a:br>
            <a:r>
              <a:rPr lang="nl-NL" dirty="0" err="1"/>
              <a:t>Logbook</a:t>
            </a:r>
            <a:r>
              <a:rPr lang="nl-NL" dirty="0"/>
              <a:t> beoordelen vind je bij Openstaande acties</a:t>
            </a:r>
            <a:r>
              <a:rPr lang="nl-NL" sz="2800" b="0" dirty="0"/>
              <a:t> </a:t>
            </a:r>
            <a:br>
              <a:rPr lang="nl-NL" sz="2800" b="0" dirty="0"/>
            </a:br>
            <a:br>
              <a:rPr lang="nl-NL" sz="2800" b="0" dirty="0"/>
            </a:br>
            <a:r>
              <a:rPr lang="nl-NL" sz="2800" b="0" dirty="0"/>
              <a:t> </a:t>
            </a:r>
            <a:endParaRPr lang="nl-NL" sz="2800" dirty="0"/>
          </a:p>
        </p:txBody>
      </p:sp>
      <p:pic>
        <p:nvPicPr>
          <p:cNvPr id="6" name="Tijdelijke aanduiding voor inhoud 5">
            <a:extLst>
              <a:ext uri="{FF2B5EF4-FFF2-40B4-BE49-F238E27FC236}">
                <a16:creationId xmlns:a16="http://schemas.microsoft.com/office/drawing/2014/main" id="{034A2E8B-961D-42D4-81D1-F27DB9D2D37A}"/>
              </a:ext>
            </a:extLst>
          </p:cNvPr>
          <p:cNvPicPr>
            <a:picLocks noGrp="1" noChangeAspect="1"/>
          </p:cNvPicPr>
          <p:nvPr>
            <p:ph idx="1"/>
          </p:nvPr>
        </p:nvPicPr>
        <p:blipFill>
          <a:blip r:embed="rId2"/>
          <a:stretch>
            <a:fillRect/>
          </a:stretch>
        </p:blipFill>
        <p:spPr>
          <a:xfrm>
            <a:off x="4994910" y="2108651"/>
            <a:ext cx="7197090" cy="4749349"/>
          </a:xfrm>
          <a:prstGeom prst="rect">
            <a:avLst/>
          </a:prstGeom>
        </p:spPr>
      </p:pic>
      <p:sp>
        <p:nvSpPr>
          <p:cNvPr id="8" name="Rechthoek 7">
            <a:extLst>
              <a:ext uri="{FF2B5EF4-FFF2-40B4-BE49-F238E27FC236}">
                <a16:creationId xmlns:a16="http://schemas.microsoft.com/office/drawing/2014/main" id="{A20BBBEB-DCF6-4F14-AD7C-33EAB5A99FEF}"/>
              </a:ext>
            </a:extLst>
          </p:cNvPr>
          <p:cNvSpPr/>
          <p:nvPr/>
        </p:nvSpPr>
        <p:spPr>
          <a:xfrm>
            <a:off x="5158740" y="3524251"/>
            <a:ext cx="1874520" cy="5905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42891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9C488E-2744-4B40-B74A-F1FAF0E2E3FE}"/>
              </a:ext>
            </a:extLst>
          </p:cNvPr>
          <p:cNvSpPr>
            <a:spLocks noGrp="1"/>
          </p:cNvSpPr>
          <p:nvPr>
            <p:ph type="title"/>
          </p:nvPr>
        </p:nvSpPr>
        <p:spPr>
          <a:xfrm>
            <a:off x="0" y="1223010"/>
            <a:ext cx="11955780" cy="647700"/>
          </a:xfrm>
        </p:spPr>
        <p:txBody>
          <a:bodyPr/>
          <a:lstStyle/>
          <a:p>
            <a:r>
              <a:rPr lang="nl-NL" dirty="0"/>
              <a:t>De urenregistratie wordt in OnStage ingevuld in het </a:t>
            </a:r>
            <a:r>
              <a:rPr lang="nl-NL" dirty="0" err="1"/>
              <a:t>LogBook</a:t>
            </a:r>
            <a:r>
              <a:rPr lang="nl-NL" dirty="0"/>
              <a:t>, de workflow is als volgt:</a:t>
            </a:r>
          </a:p>
        </p:txBody>
      </p:sp>
      <p:pic>
        <p:nvPicPr>
          <p:cNvPr id="4" name="Tijdelijke aanduiding voor inhoud 3">
            <a:extLst>
              <a:ext uri="{FF2B5EF4-FFF2-40B4-BE49-F238E27FC236}">
                <a16:creationId xmlns:a16="http://schemas.microsoft.com/office/drawing/2014/main" id="{D7F1DAF6-D005-450D-A351-302A59A074ED}"/>
              </a:ext>
            </a:extLst>
          </p:cNvPr>
          <p:cNvPicPr>
            <a:picLocks noGrp="1" noChangeAspect="1"/>
          </p:cNvPicPr>
          <p:nvPr>
            <p:ph idx="1"/>
          </p:nvPr>
        </p:nvPicPr>
        <p:blipFill>
          <a:blip r:embed="rId2"/>
          <a:stretch>
            <a:fillRect/>
          </a:stretch>
        </p:blipFill>
        <p:spPr>
          <a:xfrm>
            <a:off x="0" y="2552533"/>
            <a:ext cx="12192000" cy="1766595"/>
          </a:xfrm>
          <a:prstGeom prst="rect">
            <a:avLst/>
          </a:prstGeom>
        </p:spPr>
      </p:pic>
    </p:spTree>
    <p:extLst>
      <p:ext uri="{BB962C8B-B14F-4D97-AF65-F5344CB8AC3E}">
        <p14:creationId xmlns:p14="http://schemas.microsoft.com/office/powerpoint/2010/main" val="3795078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1E5376-2D9B-4A45-A5AE-8A5B9751F58D}"/>
              </a:ext>
            </a:extLst>
          </p:cNvPr>
          <p:cNvSpPr>
            <a:spLocks noGrp="1"/>
          </p:cNvSpPr>
          <p:nvPr>
            <p:ph type="title"/>
          </p:nvPr>
        </p:nvSpPr>
        <p:spPr/>
        <p:txBody>
          <a:bodyPr/>
          <a:lstStyle/>
          <a:p>
            <a:r>
              <a:rPr lang="nl-NL" dirty="0"/>
              <a:t>De praktijkopleider controleert de ingevulde uren en keurt goed of af</a:t>
            </a:r>
          </a:p>
        </p:txBody>
      </p:sp>
      <p:sp>
        <p:nvSpPr>
          <p:cNvPr id="9" name="Tijdelijke aanduiding voor inhoud 8">
            <a:extLst>
              <a:ext uri="{FF2B5EF4-FFF2-40B4-BE49-F238E27FC236}">
                <a16:creationId xmlns:a16="http://schemas.microsoft.com/office/drawing/2014/main" id="{172AE752-BB4B-4423-9A3E-8F75CBB0927A}"/>
              </a:ext>
            </a:extLst>
          </p:cNvPr>
          <p:cNvSpPr>
            <a:spLocks noGrp="1"/>
          </p:cNvSpPr>
          <p:nvPr>
            <p:ph idx="1"/>
          </p:nvPr>
        </p:nvSpPr>
        <p:spPr/>
        <p:txBody>
          <a:bodyPr/>
          <a:lstStyle/>
          <a:p>
            <a:endParaRPr lang="nl-NL" dirty="0"/>
          </a:p>
        </p:txBody>
      </p:sp>
      <p:pic>
        <p:nvPicPr>
          <p:cNvPr id="10" name="Afbeelding 9">
            <a:extLst>
              <a:ext uri="{FF2B5EF4-FFF2-40B4-BE49-F238E27FC236}">
                <a16:creationId xmlns:a16="http://schemas.microsoft.com/office/drawing/2014/main" id="{0FE17884-37E4-4022-86FA-4E60884E382D}"/>
              </a:ext>
            </a:extLst>
          </p:cNvPr>
          <p:cNvPicPr>
            <a:picLocks noChangeAspect="1"/>
          </p:cNvPicPr>
          <p:nvPr/>
        </p:nvPicPr>
        <p:blipFill>
          <a:blip r:embed="rId2"/>
          <a:stretch>
            <a:fillRect/>
          </a:stretch>
        </p:blipFill>
        <p:spPr>
          <a:xfrm>
            <a:off x="343248" y="2720340"/>
            <a:ext cx="11848752" cy="4137659"/>
          </a:xfrm>
          <a:prstGeom prst="rect">
            <a:avLst/>
          </a:prstGeom>
        </p:spPr>
      </p:pic>
    </p:spTree>
    <p:extLst>
      <p:ext uri="{BB962C8B-B14F-4D97-AF65-F5344CB8AC3E}">
        <p14:creationId xmlns:p14="http://schemas.microsoft.com/office/powerpoint/2010/main" val="387693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049932-2281-4B6D-96F7-9BB93CBC3E05}"/>
              </a:ext>
            </a:extLst>
          </p:cNvPr>
          <p:cNvSpPr>
            <a:spLocks noGrp="1"/>
          </p:cNvSpPr>
          <p:nvPr>
            <p:ph type="title"/>
          </p:nvPr>
        </p:nvSpPr>
        <p:spPr>
          <a:xfrm>
            <a:off x="128270" y="1234440"/>
            <a:ext cx="9616017" cy="647700"/>
          </a:xfrm>
        </p:spPr>
        <p:txBody>
          <a:bodyPr/>
          <a:lstStyle/>
          <a:p>
            <a:r>
              <a:rPr lang="nl-NL" dirty="0"/>
              <a:t>Uren goedkeuren: per week of per dag</a:t>
            </a:r>
            <a:br>
              <a:rPr lang="nl-NL" dirty="0"/>
            </a:br>
            <a:endParaRPr lang="nl-NL" dirty="0"/>
          </a:p>
        </p:txBody>
      </p:sp>
      <p:sp>
        <p:nvSpPr>
          <p:cNvPr id="3" name="Tijdelijke aanduiding voor inhoud 2">
            <a:extLst>
              <a:ext uri="{FF2B5EF4-FFF2-40B4-BE49-F238E27FC236}">
                <a16:creationId xmlns:a16="http://schemas.microsoft.com/office/drawing/2014/main" id="{1C17213A-76CA-443F-88D3-7BC64906D448}"/>
              </a:ext>
            </a:extLst>
          </p:cNvPr>
          <p:cNvSpPr>
            <a:spLocks noGrp="1"/>
          </p:cNvSpPr>
          <p:nvPr>
            <p:ph idx="1"/>
          </p:nvPr>
        </p:nvSpPr>
        <p:spPr>
          <a:xfrm>
            <a:off x="128271" y="1651000"/>
            <a:ext cx="9616016" cy="3556000"/>
          </a:xfrm>
        </p:spPr>
        <p:txBody>
          <a:bodyPr/>
          <a:lstStyle/>
          <a:p>
            <a:r>
              <a:rPr lang="nl-NL" dirty="0"/>
              <a:t>Je kunt per week zien hoeveel uur de student ingeleverd heeft. </a:t>
            </a:r>
          </a:p>
          <a:p>
            <a:r>
              <a:rPr lang="nl-NL" dirty="0"/>
              <a:t>Als je op een bepaalde week klikt, zie je de details van die week zien. </a:t>
            </a:r>
          </a:p>
          <a:p>
            <a:r>
              <a:rPr lang="nl-NL" dirty="0"/>
              <a:t>Per dag staat aangegeven hoeveel uur de student stagegelopen heeft, of eventueel</a:t>
            </a:r>
          </a:p>
          <a:p>
            <a:r>
              <a:rPr lang="nl-NL" dirty="0"/>
              <a:t>afwezig is geweest.</a:t>
            </a:r>
          </a:p>
          <a:p>
            <a:r>
              <a:rPr lang="nl-NL" dirty="0"/>
              <a:t> </a:t>
            </a:r>
          </a:p>
          <a:p>
            <a:r>
              <a:rPr lang="nl-NL" dirty="0"/>
              <a:t>Door op het groene vinkje te klikken kun je de uren goedkeuren. </a:t>
            </a:r>
          </a:p>
          <a:p>
            <a:r>
              <a:rPr lang="nl-NL" dirty="0"/>
              <a:t>Dit kan per week doen, of per dag.</a:t>
            </a:r>
          </a:p>
          <a:p>
            <a:r>
              <a:rPr lang="nl-NL" dirty="0"/>
              <a:t>Als je op het groene vinkje van de week klikt, worden alle dagen goedgekeurd. </a:t>
            </a:r>
          </a:p>
          <a:p>
            <a:endParaRPr lang="nl-NL" dirty="0"/>
          </a:p>
        </p:txBody>
      </p:sp>
      <p:pic>
        <p:nvPicPr>
          <p:cNvPr id="4" name="Afbeelding 3">
            <a:extLst>
              <a:ext uri="{FF2B5EF4-FFF2-40B4-BE49-F238E27FC236}">
                <a16:creationId xmlns:a16="http://schemas.microsoft.com/office/drawing/2014/main" id="{A7481A06-CF96-454F-8E84-2B511C876F34}"/>
              </a:ext>
            </a:extLst>
          </p:cNvPr>
          <p:cNvPicPr>
            <a:picLocks noChangeAspect="1"/>
          </p:cNvPicPr>
          <p:nvPr/>
        </p:nvPicPr>
        <p:blipFill>
          <a:blip r:embed="rId2"/>
          <a:stretch>
            <a:fillRect/>
          </a:stretch>
        </p:blipFill>
        <p:spPr>
          <a:xfrm>
            <a:off x="3817620" y="3933613"/>
            <a:ext cx="8374380" cy="2924386"/>
          </a:xfrm>
          <a:prstGeom prst="rect">
            <a:avLst/>
          </a:prstGeom>
        </p:spPr>
      </p:pic>
    </p:spTree>
    <p:extLst>
      <p:ext uri="{BB962C8B-B14F-4D97-AF65-F5344CB8AC3E}">
        <p14:creationId xmlns:p14="http://schemas.microsoft.com/office/powerpoint/2010/main" val="1197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1684AF-3442-44F5-9EDD-A5E8357A9372}"/>
              </a:ext>
            </a:extLst>
          </p:cNvPr>
          <p:cNvSpPr>
            <a:spLocks noGrp="1"/>
          </p:cNvSpPr>
          <p:nvPr>
            <p:ph type="title"/>
          </p:nvPr>
        </p:nvSpPr>
        <p:spPr>
          <a:xfrm>
            <a:off x="257811" y="1348740"/>
            <a:ext cx="9616017" cy="297180"/>
          </a:xfrm>
        </p:spPr>
        <p:txBody>
          <a:bodyPr/>
          <a:lstStyle/>
          <a:p>
            <a:br>
              <a:rPr lang="en-US" dirty="0"/>
            </a:br>
            <a:br>
              <a:rPr lang="en-US" dirty="0"/>
            </a:br>
            <a:br>
              <a:rPr lang="en-US" dirty="0"/>
            </a:br>
            <a:r>
              <a:rPr lang="en-US" dirty="0" err="1"/>
              <a:t>Eén</a:t>
            </a:r>
            <a:r>
              <a:rPr lang="en-US" dirty="0"/>
              <a:t> of </a:t>
            </a:r>
            <a:r>
              <a:rPr lang="en-US" dirty="0" err="1"/>
              <a:t>meerdere</a:t>
            </a:r>
            <a:r>
              <a:rPr lang="en-US" dirty="0"/>
              <a:t> </a:t>
            </a:r>
            <a:r>
              <a:rPr lang="en-US" dirty="0" err="1"/>
              <a:t>dagen</a:t>
            </a:r>
            <a:r>
              <a:rPr lang="en-US" dirty="0"/>
              <a:t> </a:t>
            </a:r>
            <a:r>
              <a:rPr lang="en-US" dirty="0" err="1"/>
              <a:t>afkeuren</a:t>
            </a:r>
            <a:r>
              <a:rPr lang="en-US" dirty="0"/>
              <a:t> </a:t>
            </a:r>
            <a:br>
              <a:rPr lang="en-US" dirty="0"/>
            </a:br>
            <a:br>
              <a:rPr lang="en-US" dirty="0"/>
            </a:br>
            <a:r>
              <a:rPr lang="en-US" sz="2400" b="0" dirty="0" err="1"/>
              <a:t>Klik</a:t>
            </a:r>
            <a:r>
              <a:rPr lang="en-US" sz="2400" b="0" dirty="0"/>
              <a:t> op het rode </a:t>
            </a:r>
            <a:r>
              <a:rPr lang="en-US" sz="2400" b="0" dirty="0" err="1"/>
              <a:t>kruisje</a:t>
            </a:r>
            <a:r>
              <a:rPr lang="en-US" sz="2400" b="0" dirty="0"/>
              <a:t> </a:t>
            </a:r>
            <a:r>
              <a:rPr lang="en-US" sz="2400" b="0" dirty="0" err="1"/>
              <a:t>en</a:t>
            </a:r>
            <a:r>
              <a:rPr lang="en-US" sz="2400" b="0" dirty="0"/>
              <a:t> </a:t>
            </a:r>
            <a:r>
              <a:rPr lang="en-US" sz="2400" b="0" dirty="0" err="1"/>
              <a:t>geef</a:t>
            </a:r>
            <a:r>
              <a:rPr lang="en-US" sz="2400" b="0" dirty="0"/>
              <a:t> </a:t>
            </a:r>
            <a:r>
              <a:rPr lang="en-US" sz="2400" b="0" dirty="0" err="1"/>
              <a:t>een</a:t>
            </a:r>
            <a:r>
              <a:rPr lang="en-US" sz="2400" b="0" dirty="0"/>
              <a:t> </a:t>
            </a:r>
            <a:r>
              <a:rPr lang="en-US" sz="2400" b="0" dirty="0" err="1"/>
              <a:t>reden</a:t>
            </a:r>
            <a:r>
              <a:rPr lang="en-US" sz="2400" b="0" dirty="0"/>
              <a:t> van </a:t>
            </a:r>
            <a:r>
              <a:rPr lang="en-US" sz="2400" b="0" dirty="0" err="1"/>
              <a:t>afkeuren</a:t>
            </a:r>
            <a:r>
              <a:rPr lang="en-US" sz="2400" b="0" dirty="0"/>
              <a:t> op. </a:t>
            </a:r>
            <a:br>
              <a:rPr lang="en-US" sz="2400" b="0" dirty="0"/>
            </a:br>
            <a:r>
              <a:rPr lang="en-US" sz="2400" b="0" dirty="0"/>
              <a:t>De student </a:t>
            </a:r>
            <a:r>
              <a:rPr lang="en-US" sz="2400" b="0" dirty="0" err="1"/>
              <a:t>kan</a:t>
            </a:r>
            <a:r>
              <a:rPr lang="en-US" sz="2400" b="0" dirty="0"/>
              <a:t> de </a:t>
            </a:r>
            <a:r>
              <a:rPr lang="en-US" sz="2400" b="0" dirty="0" err="1"/>
              <a:t>uren</a:t>
            </a:r>
            <a:r>
              <a:rPr lang="en-US" sz="2400" b="0" dirty="0"/>
              <a:t> dan </a:t>
            </a:r>
            <a:r>
              <a:rPr lang="en-US" sz="2400" b="0" dirty="0" err="1"/>
              <a:t>aanpassen</a:t>
            </a:r>
            <a:r>
              <a:rPr lang="en-US" sz="2400" b="0" dirty="0"/>
              <a:t>, </a:t>
            </a:r>
            <a:r>
              <a:rPr lang="en-US" sz="2400" b="0" dirty="0" err="1"/>
              <a:t>waarna</a:t>
            </a:r>
            <a:r>
              <a:rPr lang="en-US" sz="2400" b="0" dirty="0"/>
              <a:t> je ze </a:t>
            </a:r>
            <a:r>
              <a:rPr lang="en-US" sz="2400" b="0" dirty="0" err="1"/>
              <a:t>alsnog</a:t>
            </a:r>
            <a:r>
              <a:rPr lang="en-US" sz="2400" b="0" dirty="0"/>
              <a:t> </a:t>
            </a:r>
            <a:r>
              <a:rPr lang="en-US" sz="2400" b="0" dirty="0" err="1"/>
              <a:t>goed</a:t>
            </a:r>
            <a:r>
              <a:rPr lang="en-US" sz="2400" b="0" dirty="0"/>
              <a:t> </a:t>
            </a:r>
            <a:r>
              <a:rPr lang="en-US" sz="2400" b="0" dirty="0" err="1"/>
              <a:t>kunt</a:t>
            </a:r>
            <a:r>
              <a:rPr lang="en-US" sz="2400" b="0" dirty="0"/>
              <a:t> </a:t>
            </a:r>
            <a:r>
              <a:rPr lang="en-US" sz="2400" b="0" dirty="0" err="1"/>
              <a:t>keuren</a:t>
            </a:r>
            <a:r>
              <a:rPr lang="en-US" sz="2400" b="0" dirty="0"/>
              <a:t>.</a:t>
            </a:r>
            <a:br>
              <a:rPr lang="nl-NL" sz="2400" dirty="0"/>
            </a:br>
            <a:endParaRPr lang="nl-NL" sz="2400" dirty="0"/>
          </a:p>
        </p:txBody>
      </p:sp>
      <p:pic>
        <p:nvPicPr>
          <p:cNvPr id="4" name="Afbeelding 3">
            <a:extLst>
              <a:ext uri="{FF2B5EF4-FFF2-40B4-BE49-F238E27FC236}">
                <a16:creationId xmlns:a16="http://schemas.microsoft.com/office/drawing/2014/main" id="{1BF0C01A-EA76-4DDD-A582-42F13E981B26}"/>
              </a:ext>
            </a:extLst>
          </p:cNvPr>
          <p:cNvPicPr>
            <a:picLocks noChangeAspect="1"/>
          </p:cNvPicPr>
          <p:nvPr/>
        </p:nvPicPr>
        <p:blipFill>
          <a:blip r:embed="rId2"/>
          <a:stretch>
            <a:fillRect/>
          </a:stretch>
        </p:blipFill>
        <p:spPr>
          <a:xfrm>
            <a:off x="8071485" y="3017680"/>
            <a:ext cx="4120515" cy="3840320"/>
          </a:xfrm>
          <a:prstGeom prst="rect">
            <a:avLst/>
          </a:prstGeom>
        </p:spPr>
      </p:pic>
    </p:spTree>
    <p:extLst>
      <p:ext uri="{BB962C8B-B14F-4D97-AF65-F5344CB8AC3E}">
        <p14:creationId xmlns:p14="http://schemas.microsoft.com/office/powerpoint/2010/main" val="2359886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5C1D188C-A74D-47D3-9061-7F4273515606}"/>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096000" y="1784762"/>
            <a:ext cx="3142456" cy="777240"/>
          </a:xfrm>
          <a:prstGeom prst="rect">
            <a:avLst/>
          </a:prstGeom>
          <a:ln>
            <a:solidFill>
              <a:schemeClr val="tx1"/>
            </a:solidFill>
          </a:ln>
        </p:spPr>
      </p:pic>
      <p:sp>
        <p:nvSpPr>
          <p:cNvPr id="11" name="Rectangle 12">
            <a:extLst>
              <a:ext uri="{FF2B5EF4-FFF2-40B4-BE49-F238E27FC236}">
                <a16:creationId xmlns:a16="http://schemas.microsoft.com/office/drawing/2014/main" id="{2F0E6285-5895-4F28-A32E-70A5F512316D}"/>
              </a:ext>
            </a:extLst>
          </p:cNvPr>
          <p:cNvSpPr>
            <a:spLocks noChangeArrowheads="1"/>
          </p:cNvSpPr>
          <p:nvPr/>
        </p:nvSpPr>
        <p:spPr bwMode="auto">
          <a:xfrm>
            <a:off x="582930" y="93726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2" name="Rectangle 13">
            <a:extLst>
              <a:ext uri="{FF2B5EF4-FFF2-40B4-BE49-F238E27FC236}">
                <a16:creationId xmlns:a16="http://schemas.microsoft.com/office/drawing/2014/main" id="{E9D316A7-52ED-40D7-96DA-1B0BF28D7A67}"/>
              </a:ext>
            </a:extLst>
          </p:cNvPr>
          <p:cNvSpPr>
            <a:spLocks noChangeArrowheads="1"/>
          </p:cNvSpPr>
          <p:nvPr/>
        </p:nvSpPr>
        <p:spPr bwMode="auto">
          <a:xfrm>
            <a:off x="143987" y="937260"/>
            <a:ext cx="10904220"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nl-NL" sz="36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Betekenis</a:t>
            </a:r>
            <a:r>
              <a:rPr kumimoji="0" lang="en-US" altLang="nl-NL" sz="3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nl-NL" sz="36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icoontje</a:t>
            </a:r>
            <a:r>
              <a:rPr lang="en-US" altLang="nl-NL" sz="3600" b="1" dirty="0" err="1">
                <a:latin typeface="Calibri" panose="020F0502020204030204" pitchFamily="34" charset="0"/>
                <a:ea typeface="Calibri" panose="020F0502020204030204" pitchFamily="34" charset="0"/>
                <a:cs typeface="Times New Roman" panose="02020603050405020304" pitchFamily="18" charset="0"/>
              </a:rPr>
              <a:t>s</a:t>
            </a:r>
            <a:r>
              <a:rPr lang="en-US" altLang="nl-NL" sz="3600" b="1" dirty="0">
                <a:latin typeface="Calibri" panose="020F0502020204030204" pitchFamily="34" charset="0"/>
                <a:ea typeface="Calibri" panose="020F0502020204030204" pitchFamily="34" charset="0"/>
                <a:cs typeface="Times New Roman" panose="02020603050405020304" pitchFamily="18" charset="0"/>
              </a:rPr>
              <a:t> achter de </a:t>
            </a:r>
            <a:r>
              <a:rPr lang="en-US" altLang="nl-NL" sz="3600" b="1" dirty="0" err="1">
                <a:latin typeface="Calibri" panose="020F0502020204030204" pitchFamily="34" charset="0"/>
                <a:ea typeface="Calibri" panose="020F0502020204030204" pitchFamily="34" charset="0"/>
                <a:cs typeface="Times New Roman" panose="02020603050405020304" pitchFamily="18" charset="0"/>
              </a:rPr>
              <a:t>uren</a:t>
            </a:r>
            <a:endParaRPr lang="en-US" altLang="nl-NL" sz="36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Tx/>
              <a:buChar char="-"/>
              <a:tabLst/>
            </a:pPr>
            <a:r>
              <a:rPr lang="en-US" altLang="nl-NL" sz="2400" dirty="0">
                <a:latin typeface="Calibri" panose="020F0502020204030204" pitchFamily="34" charset="0"/>
                <a:ea typeface="Calibri" panose="020F0502020204030204" pitchFamily="34" charset="0"/>
                <a:cs typeface="Times New Roman" panose="02020603050405020304" pitchFamily="18" charset="0"/>
              </a:rPr>
              <a:t>of</a:t>
            </a:r>
            <a:r>
              <a:rPr kumimoji="0" lang="en-US" altLang="nl-N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nl-NL"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a:t>
            </a:r>
            <a:r>
              <a:rPr kumimoji="0" lang="en-US" altLang="nl-N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nl-NL"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een</a:t>
            </a:r>
            <a:r>
              <a:rPr kumimoji="0" lang="en-US" altLang="nl-N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nl-NL"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opmerking</a:t>
            </a:r>
            <a:r>
              <a:rPr kumimoji="0" lang="en-US" altLang="nl-N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nl-NL"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geplaatst</a:t>
            </a:r>
            <a:r>
              <a:rPr kumimoji="0" lang="en-US" altLang="nl-N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a:t>
            </a:r>
          </a:p>
          <a:p>
            <a:pPr marL="171450" marR="0" lvl="0" indent="-171450" algn="l" defTabSz="914400" rtl="0" eaLnBrk="0" fontAlgn="base" latinLnBrk="0" hangingPunct="0">
              <a:lnSpc>
                <a:spcPct val="100000"/>
              </a:lnSpc>
              <a:spcBef>
                <a:spcPct val="0"/>
              </a:spcBef>
              <a:spcAft>
                <a:spcPct val="0"/>
              </a:spcAft>
              <a:buClrTx/>
              <a:buSzTx/>
              <a:buFontTx/>
              <a:buChar char="-"/>
              <a:tabLst/>
            </a:pPr>
            <a:r>
              <a:rPr lang="en-US" altLang="nl-NL" sz="2400" dirty="0">
                <a:latin typeface="Calibri" panose="020F0502020204030204" pitchFamily="34" charset="0"/>
                <a:ea typeface="Calibri" panose="020F0502020204030204" pitchFamily="34" charset="0"/>
                <a:cs typeface="Times New Roman" panose="02020603050405020304" pitchFamily="18" charset="0"/>
              </a:rPr>
              <a:t>of </a:t>
            </a:r>
            <a:r>
              <a:rPr lang="en-US" altLang="nl-NL" sz="2400" dirty="0" err="1">
                <a:latin typeface="Calibri" panose="020F0502020204030204" pitchFamily="34" charset="0"/>
                <a:ea typeface="Calibri" panose="020F0502020204030204" pitchFamily="34" charset="0"/>
                <a:cs typeface="Times New Roman" panose="02020603050405020304" pitchFamily="18" charset="0"/>
              </a:rPr>
              <a:t>er</a:t>
            </a:r>
            <a:r>
              <a:rPr lang="en-US" altLang="nl-NL" sz="2400" dirty="0">
                <a:latin typeface="Calibri" panose="020F0502020204030204" pitchFamily="34" charset="0"/>
                <a:ea typeface="Calibri" panose="020F0502020204030204" pitchFamily="34" charset="0"/>
                <a:cs typeface="Times New Roman" panose="02020603050405020304" pitchFamily="18" charset="0"/>
              </a:rPr>
              <a:t> </a:t>
            </a:r>
            <a:r>
              <a:rPr kumimoji="0" lang="en-US" altLang="nl-N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nl-NL"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een</a:t>
            </a:r>
            <a:r>
              <a:rPr kumimoji="0" lang="en-US" altLang="nl-N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nl-NL"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bijlage</a:t>
            </a:r>
            <a:r>
              <a:rPr kumimoji="0" lang="en-US" altLang="nl-N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nl-NL"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toegevoegd</a:t>
            </a:r>
            <a:r>
              <a:rPr kumimoji="0" lang="en-US" altLang="nl-N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 </a:t>
            </a:r>
          </a:p>
          <a:p>
            <a:pPr marL="171450" marR="0" lvl="0" indent="-171450" algn="l" defTabSz="914400" rtl="0" eaLnBrk="0" fontAlgn="base" latinLnBrk="0" hangingPunct="0">
              <a:lnSpc>
                <a:spcPct val="100000"/>
              </a:lnSpc>
              <a:spcBef>
                <a:spcPct val="0"/>
              </a:spcBef>
              <a:spcAft>
                <a:spcPct val="0"/>
              </a:spcAft>
              <a:buClrTx/>
              <a:buSzTx/>
              <a:buFontTx/>
              <a:buChar char="-"/>
              <a:tabLst/>
            </a:pPr>
            <a:r>
              <a:rPr kumimoji="0" lang="en-US" altLang="nl-NL"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a:t>
            </a:r>
            <a:r>
              <a:rPr kumimoji="0" lang="en-US" altLang="nl-N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t>
            </a:r>
            <a:r>
              <a:rPr kumimoji="0" lang="en-US" altLang="nl-NL"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uren</a:t>
            </a:r>
            <a:r>
              <a:rPr kumimoji="0" lang="en-US" altLang="nl-N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nl-NL"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opnieuw</a:t>
            </a:r>
            <a:r>
              <a:rPr kumimoji="0" lang="en-US" altLang="nl-N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nl-NL"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ingeleverd</a:t>
            </a:r>
            <a:r>
              <a:rPr kumimoji="0" lang="en-US" altLang="nl-N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nl-NL"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zijn</a:t>
            </a:r>
            <a:r>
              <a:rPr kumimoji="0" lang="en-US" altLang="nl-NL"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nl-NL" sz="2400" b="0" i="0" u="none" strike="noStrike" cap="none" normalizeH="0" baseline="0" dirty="0">
              <a:ln>
                <a:noFill/>
              </a:ln>
              <a:solidFill>
                <a:schemeClr val="tx1"/>
              </a:solidFill>
              <a:effectLst/>
              <a:latin typeface="Arial" panose="020B0604020202020204" pitchFamily="34" charset="0"/>
            </a:endParaRPr>
          </a:p>
        </p:txBody>
      </p:sp>
      <p:sp>
        <p:nvSpPr>
          <p:cNvPr id="13" name="Rechthoek 12">
            <a:extLst>
              <a:ext uri="{FF2B5EF4-FFF2-40B4-BE49-F238E27FC236}">
                <a16:creationId xmlns:a16="http://schemas.microsoft.com/office/drawing/2014/main" id="{2C5F9457-04F4-47F2-971F-ED966A7FA9CF}"/>
              </a:ext>
            </a:extLst>
          </p:cNvPr>
          <p:cNvSpPr/>
          <p:nvPr/>
        </p:nvSpPr>
        <p:spPr>
          <a:xfrm>
            <a:off x="143987" y="3105834"/>
            <a:ext cx="11777503" cy="1200329"/>
          </a:xfrm>
          <a:prstGeom prst="rect">
            <a:avLst/>
          </a:prstGeom>
        </p:spPr>
        <p:txBody>
          <a:bodyPr wrap="square">
            <a:spAutoFit/>
          </a:bodyPr>
          <a:lstStyle/>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In het </a:t>
            </a:r>
            <a:r>
              <a:rPr lang="en-US" dirty="0" err="1">
                <a:latin typeface="Calibri" panose="020F0502020204030204" pitchFamily="34" charset="0"/>
                <a:ea typeface="Calibri" panose="020F0502020204030204" pitchFamily="34" charset="0"/>
                <a:cs typeface="Times New Roman" panose="02020603050405020304" pitchFamily="18" charset="0"/>
              </a:rPr>
              <a:t>onderstaande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geval</a:t>
            </a:r>
            <a:r>
              <a:rPr lang="en-US" dirty="0">
                <a:latin typeface="Calibri" panose="020F0502020204030204" pitchFamily="34" charset="0"/>
                <a:ea typeface="Calibri" panose="020F0502020204030204" pitchFamily="34" charset="0"/>
                <a:cs typeface="Times New Roman" panose="02020603050405020304" pitchFamily="18" charset="0"/>
              </a:rPr>
              <a:t> is </a:t>
            </a:r>
            <a:r>
              <a:rPr lang="en-US" dirty="0" err="1">
                <a:latin typeface="Calibri" panose="020F0502020204030204" pitchFamily="34" charset="0"/>
                <a:ea typeface="Calibri" panose="020F0502020204030204" pitchFamily="34" charset="0"/>
                <a:cs typeface="Times New Roman" panose="02020603050405020304" pitchFamily="18" charset="0"/>
              </a:rPr>
              <a:t>er</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een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opmerking</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toegevoegd</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Deze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kan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bekeken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worden</a:t>
            </a:r>
            <a:r>
              <a:rPr lang="en-US" dirty="0">
                <a:latin typeface="Calibri" panose="020F0502020204030204" pitchFamily="34" charset="0"/>
                <a:ea typeface="Calibri" panose="020F0502020204030204" pitchFamily="34" charset="0"/>
                <a:cs typeface="Times New Roman" panose="02020603050405020304" pitchFamily="18" charset="0"/>
              </a:rPr>
              <a:t> door op de </a:t>
            </a:r>
            <a:r>
              <a:rPr lang="en-US" dirty="0" err="1">
                <a:latin typeface="Calibri" panose="020F0502020204030204" pitchFamily="34" charset="0"/>
                <a:ea typeface="Calibri" panose="020F0502020204030204" pitchFamily="34" charset="0"/>
                <a:cs typeface="Times New Roman" panose="02020603050405020304" pitchFamily="18" charset="0"/>
              </a:rPr>
              <a:t>dag</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zelf</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te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klikken</a:t>
            </a:r>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De </a:t>
            </a:r>
            <a:r>
              <a:rPr lang="en-US" dirty="0" err="1">
                <a:latin typeface="Calibri" panose="020F0502020204030204" pitchFamily="34" charset="0"/>
                <a:ea typeface="Calibri" panose="020F0502020204030204" pitchFamily="34" charset="0"/>
                <a:cs typeface="Times New Roman" panose="02020603050405020304" pitchFamily="18" charset="0"/>
              </a:rPr>
              <a:t>opmerking</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wordt</a:t>
            </a:r>
            <a:r>
              <a:rPr lang="en-US" dirty="0">
                <a:latin typeface="Calibri" panose="020F0502020204030204" pitchFamily="34" charset="0"/>
                <a:ea typeface="Calibri" panose="020F0502020204030204" pitchFamily="34" charset="0"/>
                <a:cs typeface="Times New Roman" panose="02020603050405020304" pitchFamily="18" charset="0"/>
              </a:rPr>
              <a:t> dan </a:t>
            </a:r>
            <a:r>
              <a:rPr lang="en-US" dirty="0" err="1">
                <a:latin typeface="Calibri" panose="020F0502020204030204" pitchFamily="34" charset="0"/>
                <a:ea typeface="Calibri" panose="020F0502020204030204" pitchFamily="34" charset="0"/>
                <a:cs typeface="Times New Roman" panose="02020603050405020304" pitchFamily="18" charset="0"/>
              </a:rPr>
              <a:t>onder</a:t>
            </a:r>
            <a:r>
              <a:rPr lang="en-US" dirty="0">
                <a:latin typeface="Calibri" panose="020F0502020204030204" pitchFamily="34" charset="0"/>
                <a:ea typeface="Calibri" panose="020F0502020204030204" pitchFamily="34" charset="0"/>
                <a:cs typeface="Times New Roman" panose="02020603050405020304" pitchFamily="18" charset="0"/>
              </a:rPr>
              <a:t> de </a:t>
            </a:r>
            <a:r>
              <a:rPr lang="en-US" dirty="0" err="1">
                <a:latin typeface="Calibri" panose="020F0502020204030204" pitchFamily="34" charset="0"/>
                <a:ea typeface="Calibri" panose="020F0502020204030204" pitchFamily="34" charset="0"/>
                <a:cs typeface="Times New Roman" panose="02020603050405020304" pitchFamily="18" charset="0"/>
              </a:rPr>
              <a:t>dag</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getoond</a:t>
            </a:r>
            <a:r>
              <a:rPr lang="en-US" dirty="0">
                <a:latin typeface="Calibri" panose="020F0502020204030204" pitchFamily="34" charset="0"/>
                <a:ea typeface="Calibri" panose="020F0502020204030204" pitchFamily="34" charset="0"/>
                <a:cs typeface="Times New Roman" panose="02020603050405020304" pitchFamily="18" charset="0"/>
              </a:rPr>
              <a:t>.</a:t>
            </a:r>
          </a:p>
          <a:p>
            <a:endParaRPr lang="nl-NL" dirty="0"/>
          </a:p>
        </p:txBody>
      </p:sp>
      <p:pic>
        <p:nvPicPr>
          <p:cNvPr id="19" name="Afbeelding 18">
            <a:extLst>
              <a:ext uri="{FF2B5EF4-FFF2-40B4-BE49-F238E27FC236}">
                <a16:creationId xmlns:a16="http://schemas.microsoft.com/office/drawing/2014/main" id="{26107BBB-FB34-4DAF-A3AE-660EE66D479E}"/>
              </a:ext>
            </a:extLst>
          </p:cNvPr>
          <p:cNvPicPr/>
          <p:nvPr/>
        </p:nvPicPr>
        <p:blipFill>
          <a:blip r:embed="rId3">
            <a:extLst>
              <a:ext uri="{28A0092B-C50C-407E-A947-70E740481C1C}">
                <a14:useLocalDpi xmlns:a14="http://schemas.microsoft.com/office/drawing/2010/main" val="0"/>
              </a:ext>
            </a:extLst>
          </a:blip>
          <a:stretch>
            <a:fillRect/>
          </a:stretch>
        </p:blipFill>
        <p:spPr>
          <a:xfrm>
            <a:off x="2548891" y="4376246"/>
            <a:ext cx="9083040" cy="2481754"/>
          </a:xfrm>
          <a:prstGeom prst="rect">
            <a:avLst/>
          </a:prstGeom>
        </p:spPr>
      </p:pic>
    </p:spTree>
    <p:extLst>
      <p:ext uri="{BB962C8B-B14F-4D97-AF65-F5344CB8AC3E}">
        <p14:creationId xmlns:p14="http://schemas.microsoft.com/office/powerpoint/2010/main" val="4247856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D19AC3-7ECF-427B-A363-DB2E5D42DAB2}"/>
              </a:ext>
            </a:extLst>
          </p:cNvPr>
          <p:cNvSpPr>
            <a:spLocks noGrp="1"/>
          </p:cNvSpPr>
          <p:nvPr>
            <p:ph type="title"/>
          </p:nvPr>
        </p:nvSpPr>
        <p:spPr>
          <a:xfrm>
            <a:off x="137160" y="1120140"/>
            <a:ext cx="9616017" cy="647700"/>
          </a:xfrm>
        </p:spPr>
        <p:txBody>
          <a:bodyPr/>
          <a:lstStyle/>
          <a:p>
            <a:r>
              <a:rPr lang="nl-NL" dirty="0"/>
              <a:t>Logboek proces volgen (docent) en </a:t>
            </a:r>
            <a:br>
              <a:rPr lang="nl-NL" dirty="0"/>
            </a:br>
            <a:r>
              <a:rPr lang="nl-NL" dirty="0"/>
              <a:t>wijzigen afgekeurde uren (student)</a:t>
            </a:r>
          </a:p>
        </p:txBody>
      </p:sp>
      <p:pic>
        <p:nvPicPr>
          <p:cNvPr id="4" name="Tijdelijke aanduiding voor inhoud 3">
            <a:extLst>
              <a:ext uri="{FF2B5EF4-FFF2-40B4-BE49-F238E27FC236}">
                <a16:creationId xmlns:a16="http://schemas.microsoft.com/office/drawing/2014/main" id="{9F561BD3-DE7E-4B18-81AC-BF67EF2E9393}"/>
              </a:ext>
            </a:extLst>
          </p:cNvPr>
          <p:cNvPicPr>
            <a:picLocks noGrp="1" noChangeAspect="1"/>
          </p:cNvPicPr>
          <p:nvPr>
            <p:ph idx="1"/>
          </p:nvPr>
        </p:nvPicPr>
        <p:blipFill>
          <a:blip r:embed="rId2"/>
          <a:stretch>
            <a:fillRect/>
          </a:stretch>
        </p:blipFill>
        <p:spPr>
          <a:xfrm>
            <a:off x="6537644" y="2091690"/>
            <a:ext cx="5654355" cy="4766310"/>
          </a:xfrm>
          <a:prstGeom prst="rect">
            <a:avLst/>
          </a:prstGeom>
        </p:spPr>
      </p:pic>
    </p:spTree>
    <p:extLst>
      <p:ext uri="{BB962C8B-B14F-4D97-AF65-F5344CB8AC3E}">
        <p14:creationId xmlns:p14="http://schemas.microsoft.com/office/powerpoint/2010/main" val="4065843480"/>
      </p:ext>
    </p:extLst>
  </p:cSld>
  <p:clrMapOvr>
    <a:masterClrMapping/>
  </p:clrMapOvr>
</p:sld>
</file>

<file path=ppt/theme/theme1.xml><?xml version="1.0" encoding="utf-8"?>
<a:theme xmlns:a="http://schemas.openxmlformats.org/drawingml/2006/main" name="Standaardontwerp">
  <a:themeElements>
    <a:clrScheme name="Standaardontwerp 8">
      <a:dk1>
        <a:srgbClr val="000000"/>
      </a:dk1>
      <a:lt1>
        <a:srgbClr val="FFFFFF"/>
      </a:lt1>
      <a:dk2>
        <a:srgbClr val="000000"/>
      </a:dk2>
      <a:lt2>
        <a:srgbClr val="DDBB01"/>
      </a:lt2>
      <a:accent1>
        <a:srgbClr val="B50070"/>
      </a:accent1>
      <a:accent2>
        <a:srgbClr val="C1C91F"/>
      </a:accent2>
      <a:accent3>
        <a:srgbClr val="FFFFFF"/>
      </a:accent3>
      <a:accent4>
        <a:srgbClr val="000000"/>
      </a:accent4>
      <a:accent5>
        <a:srgbClr val="D7AABB"/>
      </a:accent5>
      <a:accent6>
        <a:srgbClr val="AFB61B"/>
      </a:accent6>
      <a:hlink>
        <a:srgbClr val="009EE0"/>
      </a:hlink>
      <a:folHlink>
        <a:srgbClr val="81197F"/>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ardontwerp 8">
        <a:dk1>
          <a:srgbClr val="000000"/>
        </a:dk1>
        <a:lt1>
          <a:srgbClr val="FFFFFF"/>
        </a:lt1>
        <a:dk2>
          <a:srgbClr val="000000"/>
        </a:dk2>
        <a:lt2>
          <a:srgbClr val="DDBB01"/>
        </a:lt2>
        <a:accent1>
          <a:srgbClr val="B50070"/>
        </a:accent1>
        <a:accent2>
          <a:srgbClr val="C1C91F"/>
        </a:accent2>
        <a:accent3>
          <a:srgbClr val="FFFFFF"/>
        </a:accent3>
        <a:accent4>
          <a:srgbClr val="000000"/>
        </a:accent4>
        <a:accent5>
          <a:srgbClr val="D7AABB"/>
        </a:accent5>
        <a:accent6>
          <a:srgbClr val="AFB61B"/>
        </a:accent6>
        <a:hlink>
          <a:srgbClr val="009EE0"/>
        </a:hlink>
        <a:folHlink>
          <a:srgbClr val="8119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11AF32D3BF3045BCAC34E1BD5542F3" ma:contentTypeVersion="4" ma:contentTypeDescription="Een nieuw document maken." ma:contentTypeScope="" ma:versionID="1650c8c5c23acccf1df7cffce3700306">
  <xsd:schema xmlns:xsd="http://www.w3.org/2001/XMLSchema" xmlns:xs="http://www.w3.org/2001/XMLSchema" xmlns:p="http://schemas.microsoft.com/office/2006/metadata/properties" xmlns:ns2="3161dcd0-d78b-445b-9664-ee0ac3dd4b38" xmlns:ns3="13db1bf3-944d-4003-8885-2409af1eae9e" targetNamespace="http://schemas.microsoft.com/office/2006/metadata/properties" ma:root="true" ma:fieldsID="a539a5173b2d5d0c5de61b78b855ced7" ns2:_="" ns3:_="">
    <xsd:import namespace="3161dcd0-d78b-445b-9664-ee0ac3dd4b38"/>
    <xsd:import namespace="13db1bf3-944d-4003-8885-2409af1eae9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61dcd0-d78b-445b-9664-ee0ac3dd4b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db1bf3-944d-4003-8885-2409af1eae9e"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3db1bf3-944d-4003-8885-2409af1eae9e">
      <UserInfo>
        <DisplayName/>
        <AccountId xsi:nil="true"/>
        <AccountType/>
      </UserInfo>
    </SharedWithUsers>
  </documentManagement>
</p:properties>
</file>

<file path=customXml/itemProps1.xml><?xml version="1.0" encoding="utf-8"?>
<ds:datastoreItem xmlns:ds="http://schemas.openxmlformats.org/officeDocument/2006/customXml" ds:itemID="{B3EE8A47-6E73-4643-9910-613E1054FD75}">
  <ds:schemaRefs>
    <ds:schemaRef ds:uri="http://schemas.microsoft.com/sharepoint/v3/contenttype/forms"/>
  </ds:schemaRefs>
</ds:datastoreItem>
</file>

<file path=customXml/itemProps2.xml><?xml version="1.0" encoding="utf-8"?>
<ds:datastoreItem xmlns:ds="http://schemas.openxmlformats.org/officeDocument/2006/customXml" ds:itemID="{4A184B0B-0CB1-443D-88B6-578FF56A86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61dcd0-d78b-445b-9664-ee0ac3dd4b38"/>
    <ds:schemaRef ds:uri="13db1bf3-944d-4003-8885-2409af1eae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01475F-94AF-45F2-B774-341BA573F5E9}">
  <ds:schemaRefs>
    <ds:schemaRef ds:uri="http://purl.org/dc/elements/1.1/"/>
    <ds:schemaRef ds:uri="3161dcd0-d78b-445b-9664-ee0ac3dd4b38"/>
    <ds:schemaRef ds:uri="http://purl.org/dc/term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13db1bf3-944d-4003-8885-2409af1eae9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1012</TotalTime>
  <Words>177</Words>
  <Application>Microsoft Office PowerPoint</Application>
  <PresentationFormat>Breedbeeld</PresentationFormat>
  <Paragraphs>35</Paragraphs>
  <Slides>9</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Courier New</vt:lpstr>
      <vt:lpstr>Times New Roman</vt:lpstr>
      <vt:lpstr>Standaardontwerp</vt:lpstr>
      <vt:lpstr>Logbook beoordelen / uren accorderen</vt:lpstr>
      <vt:lpstr>Wat kun je met OnStage4Busine​ss (O4B)?</vt:lpstr>
      <vt:lpstr>  Logbook beoordelen vind je bij Openstaande acties    </vt:lpstr>
      <vt:lpstr>De urenregistratie wordt in OnStage ingevuld in het LogBook, de workflow is als volgt:</vt:lpstr>
      <vt:lpstr>De praktijkopleider controleert de ingevulde uren en keurt goed of af</vt:lpstr>
      <vt:lpstr>Uren goedkeuren: per week of per dag </vt:lpstr>
      <vt:lpstr>   Eén of meerdere dagen afkeuren   Klik op het rode kruisje en geef een reden van afkeuren op.  De student kan de uren dan aanpassen, waarna je ze alsnog goed kunt keuren. </vt:lpstr>
      <vt:lpstr>PowerPoint-presentatie</vt:lpstr>
      <vt:lpstr>Logboek proces volgen (docent) en  wijzigen afgekeurde uren (student)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OnStage</dc:title>
  <dc:creator>Monica van Heerde</dc:creator>
  <cp:lastModifiedBy>Andrea Koops</cp:lastModifiedBy>
  <cp:revision>280</cp:revision>
  <dcterms:created xsi:type="dcterms:W3CDTF">2019-05-02T08:47:08Z</dcterms:created>
  <dcterms:modified xsi:type="dcterms:W3CDTF">2019-11-13T09:47:50Z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0x0101007F11AF32D3BF3045BCAC34E1BD5542F3</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ies>
</file>